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6858000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3" userDrawn="1">
          <p15:clr>
            <a:srgbClr val="A4A3A4"/>
          </p15:clr>
        </p15:guide>
        <p15:guide id="2" pos="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71"/>
    <p:restoredTop sz="94915"/>
  </p:normalViewPr>
  <p:slideViewPr>
    <p:cSldViewPr snapToGrid="0" snapToObjects="1" showGuides="1">
      <p:cViewPr varScale="1">
        <p:scale>
          <a:sx n="70" d="100"/>
          <a:sy n="70" d="100"/>
        </p:scale>
        <p:origin x="2816" y="208"/>
      </p:cViewPr>
      <p:guideLst>
        <p:guide orient="horz" pos="743"/>
        <p:guide pos="7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2AB5C-26C1-9248-AFAD-473CD06CACE3}" type="datetimeFigureOut">
              <a:rPr lang="en-US" smtClean="0"/>
              <a:t>1/23/21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3CC5A-8D43-BA43-9C00-14F3145A4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0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3CC5A-8D43-BA43-9C00-14F3145A4C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8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0671"/>
            <a:ext cx="5829300" cy="344765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276"/>
            <a:ext cx="5143500" cy="239089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6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234"/>
            <a:ext cx="1478756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34"/>
            <a:ext cx="4350544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7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8832"/>
            <a:ext cx="5915025" cy="411929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7102"/>
            <a:ext cx="5915025" cy="216624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51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36"/>
            <a:ext cx="5915025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7568"/>
            <a:ext cx="2901255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7282"/>
            <a:ext cx="2901255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7568"/>
            <a:ext cx="2915543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7282"/>
            <a:ext cx="2915543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1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3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5826"/>
            <a:ext cx="3471863" cy="70374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22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5826"/>
            <a:ext cx="3471863" cy="703742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6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36"/>
            <a:ext cx="5915025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169"/>
            <a:ext cx="5915025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7FC83-1162-374F-9466-5718166938EB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8454"/>
            <a:ext cx="2314575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7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888D5F-51DD-724A-89B4-F7B355CFA46F}"/>
              </a:ext>
            </a:extLst>
          </p:cNvPr>
          <p:cNvSpPr txBox="1"/>
          <p:nvPr/>
        </p:nvSpPr>
        <p:spPr>
          <a:xfrm>
            <a:off x="2035109" y="1969314"/>
            <a:ext cx="4897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CC1275-6444-CB4E-99DE-CA05DE6F0214}"/>
              </a:ext>
            </a:extLst>
          </p:cNvPr>
          <p:cNvSpPr txBox="1"/>
          <p:nvPr/>
        </p:nvSpPr>
        <p:spPr>
          <a:xfrm>
            <a:off x="4280433" y="1969314"/>
            <a:ext cx="4969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＝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4B6883-6F76-B142-B9E6-2AC8362D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43" y="3692092"/>
            <a:ext cx="1682072" cy="16820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331FC1-F937-1F44-8EF4-1307F1BC9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879" y="1396205"/>
            <a:ext cx="1682072" cy="16820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036ADB-1D03-2A4C-9006-FCBA7A14F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156" y="3692092"/>
            <a:ext cx="1682072" cy="16820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40D930F-C0FF-C143-953E-7AE1BBE22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86" y="1381691"/>
            <a:ext cx="1682072" cy="16820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1F2B744-88CA-4A48-ACCB-38E6C7A13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8361" y="1396205"/>
            <a:ext cx="1682072" cy="16820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01E1671-706C-ED41-B5A8-A91ED0FE13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4249" y="2849519"/>
            <a:ext cx="921775" cy="85484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5204DC9-9388-0D44-A002-D9384026BE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706" t="5118" r="4649" b="56400"/>
          <a:stretch/>
        </p:blipFill>
        <p:spPr>
          <a:xfrm>
            <a:off x="5516594" y="3829433"/>
            <a:ext cx="914853" cy="127350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7FCFA99-DB4F-834A-BB23-81585D2B2237}"/>
              </a:ext>
            </a:extLst>
          </p:cNvPr>
          <p:cNvSpPr/>
          <p:nvPr/>
        </p:nvSpPr>
        <p:spPr>
          <a:xfrm>
            <a:off x="2595626" y="1179150"/>
            <a:ext cx="16754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Metallicity distribution function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0BC9ACA-545A-A341-A5B9-525355F5730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56" t="81423" r="72247" b="14278"/>
          <a:stretch/>
        </p:blipFill>
        <p:spPr>
          <a:xfrm>
            <a:off x="2801341" y="890054"/>
            <a:ext cx="1460611" cy="41724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9387846-CE63-7846-A2B0-9843712C5A94}"/>
              </a:ext>
            </a:extLst>
          </p:cNvPr>
          <p:cNvSpPr/>
          <p:nvPr/>
        </p:nvSpPr>
        <p:spPr>
          <a:xfrm>
            <a:off x="5056540" y="1180696"/>
            <a:ext cx="13324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Metallicity-specific SFRD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A35A443-C44F-C04C-9F69-A2ADCAA31AB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90" t="27876" r="78529" b="68530"/>
          <a:stretch/>
        </p:blipFill>
        <p:spPr>
          <a:xfrm>
            <a:off x="2072607" y="3270824"/>
            <a:ext cx="849086" cy="34834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7026AC6-768D-CE4B-A000-C28C054B973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620" t="48543" r="74604" b="48313"/>
          <a:stretch/>
        </p:blipFill>
        <p:spPr>
          <a:xfrm>
            <a:off x="3939275" y="3298646"/>
            <a:ext cx="1081976" cy="3048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662422B-13D0-5D43-B0EF-14D812E2F6D1}"/>
              </a:ext>
            </a:extLst>
          </p:cNvPr>
          <p:cNvSpPr/>
          <p:nvPr/>
        </p:nvSpPr>
        <p:spPr>
          <a:xfrm>
            <a:off x="427452" y="1184075"/>
            <a:ext cx="14526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Star formation rate density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B33F255-6BC2-BF4C-B096-903DC12526A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301" t="60473" r="72247" b="35246"/>
          <a:stretch/>
        </p:blipFill>
        <p:spPr>
          <a:xfrm>
            <a:off x="4952524" y="830748"/>
            <a:ext cx="1402589" cy="41544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6763A4C-B71E-2040-85A0-907BF2EA66B0}"/>
              </a:ext>
            </a:extLst>
          </p:cNvPr>
          <p:cNvSpPr/>
          <p:nvPr/>
        </p:nvSpPr>
        <p:spPr>
          <a:xfrm>
            <a:off x="3578731" y="3492254"/>
            <a:ext cx="154882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Mass-Metallicity relationship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D0F7529-E430-BE45-BDC3-E22F5C5EF8CE}"/>
              </a:ext>
            </a:extLst>
          </p:cNvPr>
          <p:cNvSpPr/>
          <p:nvPr/>
        </p:nvSpPr>
        <p:spPr>
          <a:xfrm>
            <a:off x="1762899" y="3500576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Galaxy Stellar Mass Function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A3021E-82F9-564A-802E-131A04D062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301" t="60473" r="81440" b="35323"/>
          <a:stretch/>
        </p:blipFill>
        <p:spPr>
          <a:xfrm>
            <a:off x="610485" y="830748"/>
            <a:ext cx="772165" cy="4079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317489-463F-D645-BC73-4871532E10C7}"/>
              </a:ext>
            </a:extLst>
          </p:cNvPr>
          <p:cNvSpPr txBox="1"/>
          <p:nvPr/>
        </p:nvSpPr>
        <p:spPr>
          <a:xfrm>
            <a:off x="1486666" y="7583290"/>
            <a:ext cx="3569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from Floor: See </a:t>
            </a:r>
            <a:r>
              <a:rPr lang="en-US" dirty="0" err="1"/>
              <a:t>jupyter</a:t>
            </a:r>
            <a:r>
              <a:rPr lang="en-US" dirty="0"/>
              <a:t> notebook in this same folder for how to make the cartoon images above. </a:t>
            </a:r>
          </a:p>
        </p:txBody>
      </p:sp>
    </p:spTree>
    <p:extLst>
      <p:ext uri="{BB962C8B-B14F-4D97-AF65-F5344CB8AC3E}">
        <p14:creationId xmlns:p14="http://schemas.microsoft.com/office/powerpoint/2010/main" val="1841800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2579</TotalTime>
  <Words>38</Words>
  <Application>Microsoft Macintosh PowerPoint</Application>
  <PresentationFormat>Custom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Floor Broekkgaardem</dc:creator>
  <cp:lastModifiedBy>Floor Broekkgaardem</cp:lastModifiedBy>
  <cp:revision>18</cp:revision>
  <cp:lastPrinted>2020-12-10T21:21:39Z</cp:lastPrinted>
  <dcterms:created xsi:type="dcterms:W3CDTF">2020-12-09T02:57:00Z</dcterms:created>
  <dcterms:modified xsi:type="dcterms:W3CDTF">2021-01-24T00:56:29Z</dcterms:modified>
</cp:coreProperties>
</file>